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1" r:id="rId2"/>
    <p:sldId id="267" r:id="rId3"/>
    <p:sldId id="26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C454BF-A92D-4654-953D-845F7ED11C4D}" v="450" dt="2021-03-15T22:56:17.6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FBEC-A497-481C-BE15-A4AC8555098D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A4A3-7A43-40C8-8F5C-455862A022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772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FBEC-A497-481C-BE15-A4AC8555098D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A4A3-7A43-40C8-8F5C-455862A022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223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FBEC-A497-481C-BE15-A4AC8555098D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A4A3-7A43-40C8-8F5C-455862A022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6557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FBEC-A497-481C-BE15-A4AC8555098D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A4A3-7A43-40C8-8F5C-455862A022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9897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FBEC-A497-481C-BE15-A4AC8555098D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A4A3-7A43-40C8-8F5C-455862A022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3008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FBEC-A497-481C-BE15-A4AC8555098D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A4A3-7A43-40C8-8F5C-455862A022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5545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FBEC-A497-481C-BE15-A4AC8555098D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A4A3-7A43-40C8-8F5C-455862A022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8593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FBEC-A497-481C-BE15-A4AC8555098D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A4A3-7A43-40C8-8F5C-455862A022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2465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FBEC-A497-481C-BE15-A4AC8555098D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A4A3-7A43-40C8-8F5C-455862A022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809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FBEC-A497-481C-BE15-A4AC8555098D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A4A3-7A43-40C8-8F5C-455862A022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3851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FBEC-A497-481C-BE15-A4AC8555098D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A4A3-7A43-40C8-8F5C-455862A022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3594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FBEC-A497-481C-BE15-A4AC8555098D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A4A3-7A43-40C8-8F5C-455862A022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6917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FBEC-A497-481C-BE15-A4AC8555098D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A4A3-7A43-40C8-8F5C-455862A022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5637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FBEC-A497-481C-BE15-A4AC8555098D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A4A3-7A43-40C8-8F5C-455862A022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1232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FBEC-A497-481C-BE15-A4AC8555098D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A4A3-7A43-40C8-8F5C-455862A022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6127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CFBEC-A497-481C-BE15-A4AC8555098D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A4A3-7A43-40C8-8F5C-455862A022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458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9ECFBEC-A497-481C-BE15-A4AC8555098D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C43AA4A3-7A43-40C8-8F5C-455862A022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7624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9ECFBEC-A497-481C-BE15-A4AC8555098D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43AA4A3-7A43-40C8-8F5C-455862A022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8298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017776" y="847869"/>
            <a:ext cx="8156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latin typeface="Bell MT" panose="02020503060305020303" pitchFamily="18" charset="0"/>
              </a:rPr>
              <a:t>JOGO DA MEMÓRIA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689348" y="1594859"/>
            <a:ext cx="323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ll MT" panose="02020503060305020303" pitchFamily="18" charset="0"/>
              </a:rPr>
              <a:t>Squad 3</a:t>
            </a:r>
            <a:endParaRPr lang="pt-BR" dirty="0">
              <a:latin typeface="Bell MT" panose="02020503060305020303" pitchFamily="18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852672" y="2777009"/>
            <a:ext cx="44866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Senai Suíço-Brasileira Paulo Ernesto Tolle.</a:t>
            </a:r>
          </a:p>
          <a:p>
            <a:r>
              <a:rPr lang="pt-BR" dirty="0">
                <a:solidFill>
                  <a:schemeClr val="bg1"/>
                </a:solidFill>
              </a:rPr>
              <a:t>Desenvolvimento de Sistemas – Turma 1 DN</a:t>
            </a:r>
          </a:p>
          <a:p>
            <a:r>
              <a:rPr lang="pt-BR" dirty="0">
                <a:solidFill>
                  <a:schemeClr val="bg1"/>
                </a:solidFill>
              </a:rPr>
              <a:t>Programação Web Front End.</a:t>
            </a:r>
          </a:p>
          <a:p>
            <a:r>
              <a:rPr lang="pt-BR" dirty="0">
                <a:solidFill>
                  <a:schemeClr val="bg1"/>
                </a:solidFill>
              </a:rPr>
              <a:t>Professor Danilo Santana e Silva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329291" y="3959159"/>
            <a:ext cx="95334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Alunos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Antônia E. L. Pinto</a:t>
            </a:r>
          </a:p>
          <a:p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Breno Ramos dos Santos</a:t>
            </a:r>
          </a:p>
          <a:p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Eveline Dias da Silva</a:t>
            </a:r>
          </a:p>
          <a:p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Kaique F. dos Santos</a:t>
            </a:r>
          </a:p>
          <a:p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Nelson A. de Souza Bazani</a:t>
            </a:r>
          </a:p>
          <a:p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Renato Marques Garcia</a:t>
            </a:r>
          </a:p>
          <a:p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Romerito Pereira Dias</a:t>
            </a:r>
          </a:p>
          <a:p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Vinícius Borges de Sousa</a:t>
            </a:r>
          </a:p>
        </p:txBody>
      </p:sp>
    </p:spTree>
    <p:extLst>
      <p:ext uri="{BB962C8B-B14F-4D97-AF65-F5344CB8AC3E}">
        <p14:creationId xmlns:p14="http://schemas.microsoft.com/office/powerpoint/2010/main" val="3413067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Forma&#10;&#10;Descrição gerada automaticamente">
            <a:extLst>
              <a:ext uri="{FF2B5EF4-FFF2-40B4-BE49-F238E27FC236}">
                <a16:creationId xmlns:a16="http://schemas.microsoft.com/office/drawing/2014/main" id="{80C23FFA-E527-41F6-B690-A4CB9EDC8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74" y="250671"/>
            <a:ext cx="10883589" cy="611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51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CCEF78BB-D687-473A-96BA-B4A740BFF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32" y="213500"/>
            <a:ext cx="10827833" cy="607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5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>
            <a:extLst>
              <a:ext uri="{FF2B5EF4-FFF2-40B4-BE49-F238E27FC236}">
                <a16:creationId xmlns:a16="http://schemas.microsoft.com/office/drawing/2014/main" id="{ABA5B87E-A448-4C9A-A227-F58BA0840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6" y="678254"/>
            <a:ext cx="7986486" cy="518399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FF2818-6814-48DB-BB63-4002D9F092E4}"/>
              </a:ext>
            </a:extLst>
          </p:cNvPr>
          <p:cNvSpPr txBox="1"/>
          <p:nvPr/>
        </p:nvSpPr>
        <p:spPr>
          <a:xfrm>
            <a:off x="8552543" y="905327"/>
            <a:ext cx="274319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/>
              <a:t>Primeiro iniciamos buscando um </a:t>
            </a:r>
            <a:r>
              <a:rPr lang="pt-BR" sz="2400" dirty="0" err="1"/>
              <a:t>Wireframe</a:t>
            </a:r>
            <a:r>
              <a:rPr lang="pt-BR" sz="2400" dirty="0"/>
              <a:t> para a página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A5CDCC5-1E7F-4596-AD1D-9F2E503C1C84}"/>
              </a:ext>
            </a:extLst>
          </p:cNvPr>
          <p:cNvSpPr txBox="1"/>
          <p:nvPr/>
        </p:nvSpPr>
        <p:spPr>
          <a:xfrm>
            <a:off x="8616042" y="3880755"/>
            <a:ext cx="274319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/>
              <a:t>Procurando uma forma conceitual no início</a:t>
            </a:r>
          </a:p>
        </p:txBody>
      </p:sp>
    </p:spTree>
    <p:extLst>
      <p:ext uri="{BB962C8B-B14F-4D97-AF65-F5344CB8AC3E}">
        <p14:creationId xmlns:p14="http://schemas.microsoft.com/office/powerpoint/2010/main" val="1312081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1F82D47-B70E-416C-AD61-22497C6A4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50" y="529451"/>
            <a:ext cx="9573321" cy="537163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8A33345-9080-413B-81B3-E358813C1675}"/>
              </a:ext>
            </a:extLst>
          </p:cNvPr>
          <p:cNvSpPr txBox="1"/>
          <p:nvPr/>
        </p:nvSpPr>
        <p:spPr>
          <a:xfrm>
            <a:off x="9798205" y="157418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JSON que muda o layout da página</a:t>
            </a:r>
          </a:p>
        </p:txBody>
      </p:sp>
    </p:spTree>
    <p:extLst>
      <p:ext uri="{BB962C8B-B14F-4D97-AF65-F5344CB8AC3E}">
        <p14:creationId xmlns:p14="http://schemas.microsoft.com/office/powerpoint/2010/main" val="125708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869611B-87E0-4C67-9B7E-FA7E0AC4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67" y="479005"/>
            <a:ext cx="8573694" cy="481739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89A9FD9-CD04-4D48-8CE3-56D76DFFECD1}"/>
              </a:ext>
            </a:extLst>
          </p:cNvPr>
          <p:cNvSpPr txBox="1"/>
          <p:nvPr/>
        </p:nvSpPr>
        <p:spPr>
          <a:xfrm>
            <a:off x="8942615" y="1041399"/>
            <a:ext cx="274319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/>
              <a:t>Aqui é a função que puxa o JSON para o trabalho</a:t>
            </a:r>
          </a:p>
        </p:txBody>
      </p:sp>
    </p:spTree>
    <p:extLst>
      <p:ext uri="{BB962C8B-B14F-4D97-AF65-F5344CB8AC3E}">
        <p14:creationId xmlns:p14="http://schemas.microsoft.com/office/powerpoint/2010/main" val="3749797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6781C3D-3CD2-4EC9-8462-FD8C2C95F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36" y="306869"/>
            <a:ext cx="11112807" cy="623408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47328C9-D2F6-4C11-A9E9-1BB11B3BBD97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5182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Texto&#10;&#10;Descrição gerada automaticamente">
            <a:extLst>
              <a:ext uri="{FF2B5EF4-FFF2-40B4-BE49-F238E27FC236}">
                <a16:creationId xmlns:a16="http://schemas.microsoft.com/office/drawing/2014/main" id="{0377AD77-891A-449A-8A05-F95C0596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20" y="148451"/>
            <a:ext cx="11571248" cy="649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04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2421E9B-F5E5-4392-878C-51C0FF4CC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15" y="201774"/>
            <a:ext cx="11487614" cy="644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10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B4B65704-62CA-4610-B8B7-76DE04D25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76" y="185622"/>
            <a:ext cx="10948638" cy="614292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F4E1502-1FF2-43EB-9B0B-8201A18761C5}"/>
              </a:ext>
            </a:extLst>
          </p:cNvPr>
          <p:cNvSpPr txBox="1"/>
          <p:nvPr/>
        </p:nvSpPr>
        <p:spPr>
          <a:xfrm>
            <a:off x="7681686" y="859970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Primeira página quando entra no site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A258E5-E491-4822-B723-EC634E52D45E}"/>
              </a:ext>
            </a:extLst>
          </p:cNvPr>
          <p:cNvSpPr txBox="1"/>
          <p:nvPr/>
        </p:nvSpPr>
        <p:spPr>
          <a:xfrm>
            <a:off x="422275" y="1238702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Caixa onde muda o estilo do jogo</a:t>
            </a:r>
          </a:p>
        </p:txBody>
      </p:sp>
    </p:spTree>
    <p:extLst>
      <p:ext uri="{BB962C8B-B14F-4D97-AF65-F5344CB8AC3E}">
        <p14:creationId xmlns:p14="http://schemas.microsoft.com/office/powerpoint/2010/main" val="2598353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375A01A-214F-40CA-B9E2-642D657D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47" y="204207"/>
            <a:ext cx="11032272" cy="618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67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Malh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h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h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</TotalTime>
  <Words>109</Words>
  <Application>Microsoft Office PowerPoint</Application>
  <PresentationFormat>Widescreen</PresentationFormat>
  <Paragraphs>22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Bell MT</vt:lpstr>
      <vt:lpstr>Century Gothic</vt:lpstr>
      <vt:lpstr>Malha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Eveline Dias</cp:lastModifiedBy>
  <cp:revision>101</cp:revision>
  <dcterms:created xsi:type="dcterms:W3CDTF">2021-03-15T22:33:30Z</dcterms:created>
  <dcterms:modified xsi:type="dcterms:W3CDTF">2021-03-15T23:03:48Z</dcterms:modified>
</cp:coreProperties>
</file>